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4" r:id="rId2"/>
    <p:sldId id="265" r:id="rId3"/>
    <p:sldId id="267" r:id="rId4"/>
  </p:sldIdLst>
  <p:sldSz cx="20104100" cy="11309350"/>
  <p:notesSz cx="20104100" cy="11309350"/>
  <p:embeddedFontLst>
    <p:embeddedFont>
      <p:font typeface="Druk Cyr" charset="-52"/>
      <p:regular r:id="rId5"/>
    </p:embeddedFont>
    <p:embeddedFont>
      <p:font typeface="Calibri" panose="020F0502020204030204" pitchFamily="34" charset="0"/>
      <p:regular r:id="rId6"/>
      <p:bold r:id="rId7"/>
      <p:italic r:id="rId8"/>
      <p:boldItalic r:id="rId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3"/>
  </p:normalViewPr>
  <p:slideViewPr>
    <p:cSldViewPr>
      <p:cViewPr varScale="1">
        <p:scale>
          <a:sx n="51" d="100"/>
          <a:sy n="51" d="100"/>
        </p:scale>
        <p:origin x="610" y="3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viewProps" Target="viewProps.xml"/><Relationship Id="rId5" Type="http://schemas.openxmlformats.org/officeDocument/2006/relationships/font" Target="fonts/font1.fntdata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0500" b="0" i="0">
                <a:solidFill>
                  <a:srgbClr val="524641"/>
                </a:solidFill>
                <a:latin typeface="Druk Cyr"/>
                <a:cs typeface="Druk Cy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300118" y="3332182"/>
            <a:ext cx="803981" cy="234015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56091"/>
            <a:ext cx="20014123" cy="10862064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1012607" cy="11277949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07251" y="973874"/>
            <a:ext cx="4690946" cy="2492062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9177458"/>
            <a:ext cx="20104099" cy="2131097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52476" y="831965"/>
            <a:ext cx="4690946" cy="249206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0500" b="0" i="0">
                <a:solidFill>
                  <a:srgbClr val="524641"/>
                </a:solidFill>
                <a:latin typeface="Druk Cyr"/>
                <a:cs typeface="Druk Cy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0500" b="0" i="0">
                <a:solidFill>
                  <a:srgbClr val="524641"/>
                </a:solidFill>
                <a:latin typeface="Druk Cyr"/>
                <a:cs typeface="Druk Cy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45450" y="955972"/>
            <a:ext cx="8013199" cy="16249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500" b="0" i="0">
                <a:solidFill>
                  <a:srgbClr val="524641"/>
                </a:solidFill>
                <a:latin typeface="Druk Cyr"/>
                <a:cs typeface="Druk Cy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1326" y="10017160"/>
            <a:ext cx="9890986" cy="129139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81777" y="10017160"/>
            <a:ext cx="9890985" cy="129139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ctrTitle"/>
          </p:nvPr>
        </p:nvSpPr>
        <p:spPr>
          <a:xfrm>
            <a:off x="6013450" y="1158875"/>
            <a:ext cx="12582842" cy="13048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Ялкынская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основная  общеобразовательная школа»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Алексеевского муниципального района  Республики Татарстан</a:t>
            </a:r>
          </a:p>
        </p:txBody>
      </p:sp>
      <p:sp>
        <p:nvSpPr>
          <p:cNvPr id="10" name="Подзаголовок 9"/>
          <p:cNvSpPr>
            <a:spLocks noGrp="1"/>
          </p:cNvSpPr>
          <p:nvPr>
            <p:ph type="subTitle" idx="4"/>
          </p:nvPr>
        </p:nvSpPr>
        <p:spPr>
          <a:xfrm>
            <a:off x="6394451" y="5807076"/>
            <a:ext cx="10694034" cy="1661993"/>
          </a:xfrm>
        </p:spPr>
        <p:txBody>
          <a:bodyPr/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Чубынина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Нина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Анатольевна,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русского языка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литературы. 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стаж:  36 лет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07251" y="973874"/>
            <a:ext cx="4690946" cy="2492062"/>
          </a:xfrm>
          <a:prstGeom prst="rect">
            <a:avLst/>
          </a:prstGeom>
        </p:spPr>
      </p:pic>
      <p:pic>
        <p:nvPicPr>
          <p:cNvPr id="8" name="Рисунок 7" descr="C:\Users\нина\Desktop\я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81" t="38202" r="40348" b="41337"/>
          <a:stretch/>
        </p:blipFill>
        <p:spPr bwMode="auto">
          <a:xfrm>
            <a:off x="1903042" y="4206875"/>
            <a:ext cx="3805608" cy="502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1326" y="10017160"/>
            <a:ext cx="9890986" cy="129139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81777" y="10017160"/>
            <a:ext cx="9890985" cy="129139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089650" y="973874"/>
            <a:ext cx="12192000" cy="14895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Ялкынская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основная  общеобразовательная школа»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Алексеевского муниципального района  Республики Татарстан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sz="2400" spc="-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136650" y="3749675"/>
            <a:ext cx="18364199" cy="6555641"/>
          </a:xfrm>
        </p:spPr>
        <p:txBody>
          <a:bodyPr/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Чубынина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Нина Анатольевна, учитель русского языка и литературы первой квалификационной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сю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свою трудовую деятельность связала с МБОУ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Ялкынская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основная общеобразовательная школа» Алексеевского района Республики Татарстан. Её трудовой стаж насчитывает тридцать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шесть  лет, начиная с 1986 года. Тридцать  шесть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 кропотливого педагогического труда,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сотни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написанных конспектов, ещё больше проверенных ученических тетрадей.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Чубынина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Нина Анатольевна грамотный, всесторонне эрудированный учитель. Она имеет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высокую теоретическую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методическую подготовку. Свободно ориентируется в специальной  и методической литературе по своему  направлению.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Успешно осваивает новейшие достижения педагогической науки и практики, предметной области знаний. Хорошо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знает вопросы воспитания, обучения, стремится ввести в образовательный процесс новые и интересные формы обучения.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Через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учебные занятия и внеклассные мероприятия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опытный педагог пробуждает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учащихся интерес к предмету, развивает творческое начало, желание добиться высоких результатов. Её воспитанники не раз являлись победителями различных конкурсов, научно-практических конференциях  не только на уровне района, но и на уровне республики.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Учителя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отличают такие качества, как целеустремлённость, ответственность, общительность. Более полутора десятка  лет возглавляла профсоюзную организацию данной школы, без малого тридцать лет являлась руководителем классного коллектива.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уроках, во внеклассных мероприятиях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её ученики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строят умозаключения, анализируют, доказывают, делают выводы. А  учитель  таким образом воспитывает в детях любовь к родной природе,  нравственные качества, стимулирует познавательную деятельность, формирует у них гражданскую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позицию.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279650" y="973874"/>
            <a:ext cx="3352800" cy="2318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350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1326" y="10017160"/>
            <a:ext cx="9890986" cy="129139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81777" y="10017160"/>
            <a:ext cx="9890985" cy="129139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07251" y="963869"/>
            <a:ext cx="4690946" cy="2633405"/>
          </a:xfrm>
          <a:prstGeom prst="rect">
            <a:avLst/>
          </a:prstGeom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165850" y="701675"/>
            <a:ext cx="11811000" cy="1477328"/>
          </a:xfrm>
        </p:spPr>
        <p:txBody>
          <a:bodyPr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Ялкынская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основная  общеобразовательная школа»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Алексеевского муниципального района  Республики Татарстан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5078313"/>
          </a:xfrm>
        </p:spPr>
        <p:txBody>
          <a:bodyPr/>
          <a:lstStyle/>
          <a:p>
            <a:r>
              <a:rPr lang="ru-RU" dirty="0" smtClean="0"/>
              <a:t> 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Её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ученики ежегодно успешно  сдают экзамен, поступают в средние и высшие учебные заведения.  Отрадно, что  у учителя есть свои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преемники.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Нина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Анатольевна является призёром муниципального этапа в конкурсе «Учитель года» 2020 года.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За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многолетнюю и плодотворную работу в образовании 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Чубынина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Нина Анатольевна награждена  Грамотой РОО, Благодарственным письмом Совета  профсоюзных организаций работников образования и науки Алексеевского муниципального района Республики Татарстан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77100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</TotalTime>
  <Words>348</Words>
  <Application>Microsoft Office PowerPoint</Application>
  <PresentationFormat>Произвольный</PresentationFormat>
  <Paragraphs>22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Druk Cyr</vt:lpstr>
      <vt:lpstr>Times New Roman</vt:lpstr>
      <vt:lpstr>Calibri</vt:lpstr>
      <vt:lpstr>Office Theme</vt:lpstr>
      <vt:lpstr>Муниципальное бюджетное общеобразовательное учреждение  «Ялкынская  основная  общеобразовательная школа» Алексеевского муниципального района  Республики Татарстан</vt:lpstr>
      <vt:lpstr>Муниципальное бюджетное общеобразовательное учреждение  «Ялкынская  основная  общеобразовательная школа» Алексеевского муниципального района  Республики Татарстан </vt:lpstr>
      <vt:lpstr>Муниципальное бюджетное общеобразовательное учреждение  «Ялкынская  основная  общеобразовательная школа» Алексеевского муниципального района  Республики Татарстан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пк</dc:creator>
  <cp:lastModifiedBy>начальный класс 2</cp:lastModifiedBy>
  <cp:revision>9</cp:revision>
  <dcterms:created xsi:type="dcterms:W3CDTF">2023-01-13T17:17:54Z</dcterms:created>
  <dcterms:modified xsi:type="dcterms:W3CDTF">2023-03-27T21:01:26Z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2023-01-13T00:00:00Z</vt:filetime>
  </property>
  <property fmtid="{D5CDD505-2E9C-101B-9397-08002B2CF9AE}" pid="3" name="Creator">
    <vt:lpwstr>Adobe Illustrator 26.4 (Macintosh)</vt:lpwstr>
  </property>
  <property fmtid="{D5CDD505-2E9C-101B-9397-08002B2CF9AE}" pid="4" name="LastSaved">
    <vt:filetime>2023-01-13T00:00:00Z</vt:filetime>
  </property>
</Properties>
</file>